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004800" cy="9753600"/>
  <p:notesSz cx="6858000" cy="9144000"/>
  <p:defaultTextStyle>
    <a:defPPr>
      <a:defRPr lang="pl-PL"/>
    </a:defPPr>
    <a:lvl1pPr marL="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23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46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690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91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114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37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60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839" algn="l" defTabSz="1300460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169"/>
    <a:srgbClr val="0052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 autoAdjust="0"/>
  </p:normalViewPr>
  <p:slideViewPr>
    <p:cSldViewPr>
      <p:cViewPr>
        <p:scale>
          <a:sx n="66" d="100"/>
          <a:sy n="66" d="100"/>
        </p:scale>
        <p:origin x="-1296" y="-66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66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33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29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286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65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808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8623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37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494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23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61EB3-38EA-4349-BBE6-CBDC4514DFEA}" type="datetimeFigureOut">
              <a:rPr lang="pl-PL" smtClean="0"/>
              <a:t>2016-10-24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9320107" y="9040143"/>
            <a:ext cx="3034453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FBB01-51AC-4811-ACA8-134AD44B2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25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0460" rtl="0" eaLnBrk="1" latinLnBrk="0" hangingPunct="1">
        <a:spcBef>
          <a:spcPct val="0"/>
        </a:spcBef>
        <a:buNone/>
        <a:defRPr sz="62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72" indent="-487672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51" kern="12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defTabSz="13004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82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5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13" kern="1200">
          <a:solidFill>
            <a:schemeClr val="tx1"/>
          </a:solidFill>
          <a:latin typeface="+mn-lt"/>
          <a:ea typeface="+mn-ea"/>
          <a:cs typeface="+mn-cs"/>
        </a:defRPr>
      </a:lvl3pPr>
      <a:lvl4pPr marL="227580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44" kern="1200">
          <a:solidFill>
            <a:schemeClr val="tx1"/>
          </a:solidFill>
          <a:latin typeface="+mn-lt"/>
          <a:ea typeface="+mn-ea"/>
          <a:cs typeface="+mn-cs"/>
        </a:defRPr>
      </a:lvl4pPr>
      <a:lvl5pPr marL="292603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44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1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878" y="1520076"/>
            <a:ext cx="13280619" cy="77851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3786" y="3614932"/>
            <a:ext cx="12077227" cy="2090702"/>
          </a:xfrm>
        </p:spPr>
        <p:txBody>
          <a:bodyPr>
            <a:noAutofit/>
          </a:bodyPr>
          <a:lstStyle/>
          <a:p>
            <a: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Chcesz studiować lub prowadzić badania/wykłady w USA? </a:t>
            </a:r>
            <a:b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</a:br>
            <a: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Zapraszamy na spotkanie </a:t>
            </a:r>
            <a:b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</a:br>
            <a: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z przedstawicielem </a:t>
            </a:r>
            <a:b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</a:br>
            <a:r>
              <a:rPr lang="pl-PL" sz="4400" dirty="0">
                <a:solidFill>
                  <a:schemeClr val="bg1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Polsko-Amerykańskiej Komisji Fulbrighta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4469" y="7129850"/>
            <a:ext cx="9103360" cy="783519"/>
          </a:xfrm>
        </p:spPr>
        <p:txBody>
          <a:bodyPr>
            <a:normAutofit fontScale="92500" lnSpcReduction="20000"/>
          </a:bodyPr>
          <a:lstStyle/>
          <a:p>
            <a:r>
              <a:rPr lang="pl-PL" sz="2560" dirty="0" smtClean="0">
                <a:solidFill>
                  <a:schemeClr val="bg1"/>
                </a:solidFill>
                <a:latin typeface="Lato Light" panose="020F0302020204030203" pitchFamily="34" charset="-18"/>
              </a:rPr>
              <a:t>Uniwersytet Ekonomiczny we Wrocławiu</a:t>
            </a:r>
          </a:p>
          <a:p>
            <a:r>
              <a:rPr lang="pl-PL" sz="2560" dirty="0" smtClean="0">
                <a:solidFill>
                  <a:schemeClr val="bg1"/>
                </a:solidFill>
                <a:latin typeface="Lato Light" panose="020F0302020204030203" pitchFamily="34" charset="-18"/>
              </a:rPr>
              <a:t>27.10.2016, godz. 12.15, sala 205 A</a:t>
            </a:r>
          </a:p>
          <a:p>
            <a:endParaRPr lang="pl-PL" sz="2560" dirty="0" smtClean="0">
              <a:solidFill>
                <a:schemeClr val="bg1"/>
              </a:solidFill>
              <a:latin typeface="Lato Light" panose="020F0302020204030203" pitchFamily="34" charset="-18"/>
            </a:endParaRPr>
          </a:p>
          <a:p>
            <a:endParaRPr lang="pl-PL" sz="2560" dirty="0">
              <a:solidFill>
                <a:schemeClr val="bg1"/>
              </a:solidFill>
              <a:latin typeface="Lato Light" panose="020F030202020403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284932" y="8685926"/>
            <a:ext cx="43824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fulbright.edu.pl</a:t>
            </a: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972" y="1153179"/>
            <a:ext cx="3168352" cy="1221600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2428825" y="8196841"/>
            <a:ext cx="8147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Polsko-Amerykańska Komisja Fulbrighta</a:t>
            </a:r>
          </a:p>
        </p:txBody>
      </p:sp>
    </p:spTree>
    <p:extLst>
      <p:ext uri="{BB962C8B-B14F-4D97-AF65-F5344CB8AC3E}">
        <p14:creationId xmlns:p14="http://schemas.microsoft.com/office/powerpoint/2010/main" val="1944646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25</Words>
  <Application>Microsoft Office PowerPoint</Application>
  <PresentationFormat>Niestandardowy</PresentationFormat>
  <Paragraphs>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Chcesz studiować lub prowadzić badania/wykłady w USA?  Zapraszamy na spotkanie  z przedstawicielem  Polsko-Amerykańskiej Komisji Fulbrighta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prezenacji tytuł prezentacji</dc:title>
  <dc:creator>Dell</dc:creator>
  <cp:lastModifiedBy>A.Skowrońska</cp:lastModifiedBy>
  <cp:revision>32</cp:revision>
  <dcterms:created xsi:type="dcterms:W3CDTF">2016-10-06T20:36:41Z</dcterms:created>
  <dcterms:modified xsi:type="dcterms:W3CDTF">2016-10-24T08:05:05Z</dcterms:modified>
</cp:coreProperties>
</file>